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erriweather" panose="00000500000000000000" pitchFamily="2" charset="0"/>
      <p:regular r:id="rId14"/>
      <p:bold r:id="rId15"/>
      <p:italic r:id="rId16"/>
      <p:boldItalic r:id="rId17"/>
    </p:embeddedFont>
    <p:embeddedFont>
      <p:font typeface="Quattrocento Sans" panose="020B0604020202020204" charset="0"/>
      <p:regular r:id="rId18"/>
      <p:bold r:id="rId19"/>
      <p:italic r:id="rId20"/>
      <p:boldItalic r:id="rId21"/>
    </p:embeddedFont>
    <p:embeddedFont>
      <p:font typeface="Roboto" panose="020B06040202020202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dPKod8B/6wBKvv85NWx5Rpgv1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fdf62b2c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" name="Google Shape;74;g2fdf62b2c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fdf6944fd1_0_8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g2fdf6944fd1_0_8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g2fdf6944fd1_0_8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2fdf6944fd1_0_8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2fdf6944fd1_0_8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df6944fd1_0_840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fdf6944fd1_0_840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9" name="Google Shape;59;g2fdf6944fd1_0_8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df6944fd1_0_844"/>
          <p:cNvSpPr txBox="1">
            <a:spLocks noGrp="1"/>
          </p:cNvSpPr>
          <p:nvPr>
            <p:ph type="title" hasCustomPrompt="1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g2fdf6944fd1_0_844"/>
          <p:cNvSpPr txBox="1">
            <a:spLocks noGrp="1"/>
          </p:cNvSpPr>
          <p:nvPr>
            <p:ph type="body" idx="1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g2fdf6944fd1_0_8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df6944fd1_0_8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fdf6944fd1_0_799"/>
          <p:cNvSpPr/>
          <p:nvPr/>
        </p:nvSpPr>
        <p:spPr>
          <a:xfrm>
            <a:off x="-167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" name="Google Shape;17;g2fdf6944fd1_0_799"/>
          <p:cNvSpPr txBox="1">
            <a:spLocks noGrp="1"/>
          </p:cNvSpPr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g2fdf6944fd1_0_799"/>
          <p:cNvSpPr txBox="1">
            <a:spLocks noGrp="1"/>
          </p:cNvSpPr>
          <p:nvPr>
            <p:ph type="subTitle" idx="1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g2fdf6944fd1_0_79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fdf6944fd1_0_804"/>
          <p:cNvSpPr/>
          <p:nvPr/>
        </p:nvSpPr>
        <p:spPr>
          <a:xfrm>
            <a:off x="0" y="64132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2" name="Google Shape;22;g2fdf6944fd1_0_804"/>
          <p:cNvSpPr/>
          <p:nvPr/>
        </p:nvSpPr>
        <p:spPr>
          <a:xfrm>
            <a:off x="0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" name="Google Shape;23;g2fdf6944fd1_0_804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g2fdf6944fd1_0_80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fdf6944fd1_0_809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g2fdf6944fd1_0_809"/>
          <p:cNvSpPr/>
          <p:nvPr/>
        </p:nvSpPr>
        <p:spPr>
          <a:xfrm>
            <a:off x="0" y="58833"/>
            <a:ext cx="5751356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8" name="Google Shape;28;g2fdf6944fd1_0_809"/>
          <p:cNvSpPr/>
          <p:nvPr/>
        </p:nvSpPr>
        <p:spPr>
          <a:xfrm>
            <a:off x="-167" y="0"/>
            <a:ext cx="5755723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9" name="Google Shape;29;g2fdf6944fd1_0_809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2fdf6944fd1_0_809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g2fdf6944fd1_0_80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fdf6944fd1_0_816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2fdf6944fd1_0_81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g2fdf6944fd1_0_816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g2fdf6944fd1_0_816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g2fdf6944fd1_0_8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fdf6944fd1_0_822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2fdf6944fd1_0_822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g2fdf6944fd1_0_8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fdf6944fd1_0_826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2fdf6944fd1_0_82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g2fdf6944fd1_0_826"/>
          <p:cNvSpPr txBox="1">
            <a:spLocks noGrp="1"/>
          </p:cNvSpPr>
          <p:nvPr>
            <p:ph type="body" idx="1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g2fdf6944fd1_0_8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fdf6944fd1_0_831"/>
          <p:cNvSpPr txBox="1">
            <a:spLocks noGrp="1"/>
          </p:cNvSpPr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g2fdf6944fd1_0_8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df6944fd1_0_83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2fdf6944fd1_0_834"/>
          <p:cNvSpPr txBox="1">
            <a:spLocks noGrp="1"/>
          </p:cNvSpPr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g2fdf6944fd1_0_834"/>
          <p:cNvSpPr txBox="1">
            <a:spLocks noGrp="1"/>
          </p:cNvSpPr>
          <p:nvPr>
            <p:ph type="subTitle" idx="1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g2fdf6944fd1_0_834"/>
          <p:cNvSpPr txBox="1">
            <a:spLocks noGrp="1"/>
          </p:cNvSpPr>
          <p:nvPr>
            <p:ph type="body" idx="2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g2fdf6944fd1_0_8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fdf6944fd1_0_7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g2fdf6944fd1_0_79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g2fdf6944fd1_0_79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4749475" y="1840650"/>
            <a:ext cx="6333600" cy="3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L" sz="8000" b="1"/>
              <a:t>Sistema de gestión de ganado</a:t>
            </a:r>
            <a:endParaRPr sz="6600" b="1"/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0525" y="-301475"/>
            <a:ext cx="4296350" cy="763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2fdf62b2c0b_0_0"/>
          <p:cNvPicPr preferRelativeResize="0"/>
          <p:nvPr/>
        </p:nvPicPr>
        <p:blipFill rotWithShape="1">
          <a:blip r:embed="rId3">
            <a:alphaModFix/>
          </a:blip>
          <a:srcRect r="7842"/>
          <a:stretch/>
        </p:blipFill>
        <p:spPr>
          <a:xfrm>
            <a:off x="0" y="-13101"/>
            <a:ext cx="12192000" cy="69505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2fdf62b2c0b_0_0"/>
          <p:cNvSpPr/>
          <p:nvPr/>
        </p:nvSpPr>
        <p:spPr>
          <a:xfrm>
            <a:off x="3055350" y="102642"/>
            <a:ext cx="6081300" cy="114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MX" sz="1800" b="1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Roboto"/>
                <a:sym typeface="Roboto"/>
              </a:rPr>
              <a:t>E</a:t>
            </a:r>
            <a:r>
              <a:rPr lang="es-CL" sz="1800" b="1" i="0" u="none" strike="noStrike" cap="none" dirty="0" err="1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Roboto"/>
                <a:sym typeface="Roboto"/>
              </a:rPr>
              <a:t>stado</a:t>
            </a:r>
            <a:r>
              <a:rPr lang="es-CL" sz="1800" b="1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Roboto"/>
                <a:sym typeface="Roboto"/>
              </a:rPr>
              <a:t> inicial</a:t>
            </a:r>
            <a:endParaRPr sz="4800" b="1" i="0" u="none" strike="noStrike" cap="none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0FB008-5187-46A2-AF19-7C711472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13" y="1787590"/>
            <a:ext cx="8803174" cy="487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2286000" y="414574"/>
            <a:ext cx="8077199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5400" dirty="0">
                <a:solidFill>
                  <a:srgbClr val="002F4A"/>
                </a:solidFill>
                <a:latin typeface="Arial" panose="020B0604020202020204" pitchFamily="34" charset="0"/>
              </a:rPr>
              <a:t>A</a:t>
            </a:r>
            <a:r>
              <a:rPr lang="es-CL" sz="5400" b="0" i="0" u="none" strike="noStrike" dirty="0">
                <a:solidFill>
                  <a:srgbClr val="002F4A"/>
                </a:solidFill>
                <a:effectLst/>
                <a:latin typeface="Arial" panose="020B0604020202020204" pitchFamily="34" charset="0"/>
              </a:rPr>
              <a:t>justes al proyecto APT</a:t>
            </a:r>
            <a:endParaRPr lang="es-CL" sz="9600" b="1" i="0" u="none" strike="noStrike" cap="none" dirty="0">
              <a:solidFill>
                <a:srgbClr val="002F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" name="Google Shape;83;p5"/>
          <p:cNvGrpSpPr/>
          <p:nvPr/>
        </p:nvGrpSpPr>
        <p:grpSpPr>
          <a:xfrm>
            <a:off x="2673069" y="2432369"/>
            <a:ext cx="6731676" cy="3848658"/>
            <a:chOff x="4754892" y="1468409"/>
            <a:chExt cx="3675900" cy="2206673"/>
          </a:xfrm>
        </p:grpSpPr>
        <p:sp>
          <p:nvSpPr>
            <p:cNvPr id="84" name="Google Shape;84;p5"/>
            <p:cNvSpPr/>
            <p:nvPr/>
          </p:nvSpPr>
          <p:spPr>
            <a:xfrm>
              <a:off x="4895121" y="1468409"/>
              <a:ext cx="3395400" cy="2049600"/>
            </a:xfrm>
            <a:prstGeom prst="round2SameRect">
              <a:avLst>
                <a:gd name="adj1" fmla="val 4232"/>
                <a:gd name="adj2" fmla="val 0"/>
              </a:avLst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4754892" y="3517882"/>
              <a:ext cx="3675900" cy="157200"/>
            </a:xfrm>
            <a:prstGeom prst="round2SameRect">
              <a:avLst>
                <a:gd name="adj1" fmla="val 44955"/>
                <a:gd name="adj2" fmla="val 0"/>
              </a:avLst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6571173" y="1534768"/>
              <a:ext cx="43500" cy="43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5"/>
          <p:cNvSpPr/>
          <p:nvPr/>
        </p:nvSpPr>
        <p:spPr>
          <a:xfrm>
            <a:off x="3162400" y="2680425"/>
            <a:ext cx="5638800" cy="32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4454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AA9FD2-ADE4-4D56-A108-9145559DD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r="8216"/>
          <a:stretch/>
        </p:blipFill>
        <p:spPr bwMode="auto">
          <a:xfrm>
            <a:off x="3162400" y="2680425"/>
            <a:ext cx="5638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5074024" y="2677275"/>
            <a:ext cx="7037294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</a:pPr>
            <a:r>
              <a:rPr lang="es-CL" sz="5400" b="1" dirty="0">
                <a:latin typeface="Quattrocento Sans"/>
                <a:ea typeface="Quattrocento Sans"/>
                <a:cs typeface="Quattrocento Sans"/>
                <a:sym typeface="Quattrocento Sans"/>
              </a:rPr>
              <a:t>Evidencias y avances del proyecto</a:t>
            </a:r>
            <a:endParaRPr dirty="0"/>
          </a:p>
        </p:txBody>
      </p:sp>
      <p:pic>
        <p:nvPicPr>
          <p:cNvPr id="95" name="Google Shape;95;p6"/>
          <p:cNvPicPr preferRelativeResize="0"/>
          <p:nvPr/>
        </p:nvPicPr>
        <p:blipFill rotWithShape="1">
          <a:blip r:embed="rId3">
            <a:alphaModFix/>
          </a:blip>
          <a:srcRect l="16971"/>
          <a:stretch/>
        </p:blipFill>
        <p:spPr>
          <a:xfrm>
            <a:off x="0" y="-604075"/>
            <a:ext cx="4789851" cy="77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8FB040A-A399-4E03-A90F-B2526F9B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05" y="97212"/>
            <a:ext cx="7221559" cy="358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940BC31-1BD6-4771-8D86-6589DE0B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648" y="3810001"/>
            <a:ext cx="491535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554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0B5E2-9A98-495C-95B9-6E076C8ED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632400" cy="454743"/>
          </a:xfrm>
        </p:spPr>
        <p:txBody>
          <a:bodyPr>
            <a:normAutofit fontScale="90000"/>
          </a:bodyPr>
          <a:lstStyle/>
          <a:p>
            <a:r>
              <a:rPr lang="es-MX" dirty="0"/>
              <a:t>GitHub</a:t>
            </a:r>
            <a:endParaRPr lang="es-C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C63FBA-63F8-4E3E-B070-93B39A57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3" y="851646"/>
            <a:ext cx="5668197" cy="518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2F2CDDB-4CA4-479F-9DC0-5C2BB54C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63" y="851646"/>
            <a:ext cx="57340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2CA2230-CEBB-4C93-953B-04CE0287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56" y="2726391"/>
            <a:ext cx="57340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33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9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6104DCF-419F-4AFF-8AB6-B5616A195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52" y="0"/>
            <a:ext cx="57340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3D90C83-D1B3-4318-9980-93586F96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52" y="2590800"/>
            <a:ext cx="57340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20EDE47-3672-4A5D-9331-272234133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952" y="4612901"/>
            <a:ext cx="57340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Panorámica</PresentationFormat>
  <Paragraphs>5</Paragraphs>
  <Slides>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Calibri</vt:lpstr>
      <vt:lpstr>Merriweather</vt:lpstr>
      <vt:lpstr>Roboto</vt:lpstr>
      <vt:lpstr>Arial</vt:lpstr>
      <vt:lpstr>Quattrocento Sans</vt:lpstr>
      <vt:lpstr>Paradigm</vt:lpstr>
      <vt:lpstr>Sistema de gestión de ganado</vt:lpstr>
      <vt:lpstr>Presentación de PowerPoint</vt:lpstr>
      <vt:lpstr>Ajustes al proyecto APT</vt:lpstr>
      <vt:lpstr>Evidencias y avances del proyecto</vt:lpstr>
      <vt:lpstr>Presentación de PowerPoint</vt:lpstr>
      <vt:lpstr>GitHub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gestión de ganado</dc:title>
  <dc:creator>Angel Silvestre</dc:creator>
  <cp:lastModifiedBy>Servicios Digitales</cp:lastModifiedBy>
  <cp:revision>2</cp:revision>
  <dcterms:created xsi:type="dcterms:W3CDTF">2023-11-15T09:52:55Z</dcterms:created>
  <dcterms:modified xsi:type="dcterms:W3CDTF">2024-10-22T19:13:28Z</dcterms:modified>
</cp:coreProperties>
</file>